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File-Based Student Management in 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guide to building a role-based student management system using file I/O operations, authentication mechanisms, and structured data handling in C programming.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420" y="744736"/>
            <a:ext cx="5243393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0420" y="1714738"/>
            <a:ext cx="471845" cy="4718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1934" y="1754029"/>
            <a:ext cx="3685580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Modular Design Matters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901934" y="2272903"/>
            <a:ext cx="6994446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Breaking the program into focused functions improves readability, maintainability, and debugging.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0420" y="3363635"/>
            <a:ext cx="471845" cy="4718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01934" y="3402925"/>
            <a:ext cx="4387691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Operations Are Powerful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6901934" y="3921800"/>
            <a:ext cx="6994446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files provide simple yet effective persistent storage for small to medium-sized datasets.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0420" y="5012531"/>
            <a:ext cx="471845" cy="4718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1934" y="5051822"/>
            <a:ext cx="3602236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Through Roles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901934" y="5570696"/>
            <a:ext cx="6994446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access control protects sensitive operations while providing appropriate functionality to each user type.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20420" y="6477833"/>
            <a:ext cx="7675959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student management system demonstrates fundamental C programming concepts that form the foundation for more complex applications. Practice these techniques to build robust, maintainable software.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3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We'll Cover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711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6212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200519"/>
            <a:ext cx="28629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Header Files &amp; Setup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909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libraries and constants for file operations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711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6212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200519"/>
            <a:ext cx="31698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 System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909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login and role-based access control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711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6212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CRUD Operations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909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Create, read, update, and delete student records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135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8622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42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Role-Based Menus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3334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access levels for admin, staff, and guests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135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8622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42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 Flow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3334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everything connects in the main function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305" y="918924"/>
            <a:ext cx="9471422" cy="645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Foundation: Header Files &amp; Constants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305" y="2081332"/>
            <a:ext cx="3100149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Essential Libraries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3305" y="2675453"/>
            <a:ext cx="770858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program relies on three standard C libraries that provide core functionality: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3305" y="3522702"/>
            <a:ext cx="770858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stdio.h: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Handles all input/output operations including file reading, writing, and console interaction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3305" y="4256246"/>
            <a:ext cx="77085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stdlib.h: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memory allocation functions and process control utilities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3305" y="4659154"/>
            <a:ext cx="77085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string.h: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Offers string manipulation functions like strcmp() and strcpy()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3305" y="5196364"/>
            <a:ext cx="3100149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Path Constants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23305" y="5790486"/>
            <a:ext cx="77085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preprocessor directives define file locations: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3305" y="6307098"/>
            <a:ext cx="77085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STUD_FILE: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Points to students.txt where all student records are stored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3305" y="6710005"/>
            <a:ext cx="77085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CRE_FILE: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Points to credentials.txt containing user authentication data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3618" y="2107168"/>
            <a:ext cx="4970978" cy="49709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726" y="522208"/>
            <a:ext cx="9348549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Authentication: The Login Function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726" y="1495544"/>
            <a:ext cx="949643" cy="11395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04273" y="1685449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Prompt User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804273" y="2096095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Collects username and password from the console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6" y="2635091"/>
            <a:ext cx="949643" cy="11395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4273" y="2824996"/>
            <a:ext cx="247578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 Credentials File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804273" y="3235643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Reads credentials.txt to access stored user data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26" y="3774638"/>
            <a:ext cx="949643" cy="11395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4273" y="3964543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Validate Input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804273" y="4375190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Compares entered credentials with file records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6" y="4914186"/>
            <a:ext cx="949643" cy="11395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4273" y="5104090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 User Context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804273" y="5514737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Assigns currentUser and currentRole on successful match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26" y="6053733"/>
            <a:ext cx="949643" cy="11395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04273" y="6243638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Return Status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804273" y="6654284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1 for success or 0 for authentication failure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664726" y="7406878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function serves as the security gateway, ensuring only authorized users can access the system with appropriate permission levels.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6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3399711"/>
            <a:ext cx="5853112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CRUD Operations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1045" y="4378881"/>
            <a:ext cx="4241602" cy="3097530"/>
          </a:xfrm>
          <a:prstGeom prst="roundRect">
            <a:avLst>
              <a:gd name="adj" fmla="val 28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60358" y="4598194"/>
            <a:ext cx="635079" cy="635079"/>
          </a:xfrm>
          <a:prstGeom prst="roundRect">
            <a:avLst>
              <a:gd name="adj" fmla="val 14396769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023" y="4772858"/>
            <a:ext cx="285750" cy="285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0358" y="5444966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 Student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60358" y="5902643"/>
            <a:ext cx="3802975" cy="135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Prompts for roll number, name, and mark, then appends the new record to students.txt in append mode, confirming successful addition.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5194340" y="4378881"/>
            <a:ext cx="4241602" cy="3097530"/>
          </a:xfrm>
          <a:prstGeom prst="roundRect">
            <a:avLst>
              <a:gd name="adj" fmla="val 28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13653" y="4598194"/>
            <a:ext cx="635079" cy="635079"/>
          </a:xfrm>
          <a:prstGeom prst="roundRect">
            <a:avLst>
              <a:gd name="adj" fmla="val 14396769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8318" y="4772858"/>
            <a:ext cx="285750" cy="2857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13653" y="5444966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 Students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5413653" y="5902643"/>
            <a:ext cx="3802975" cy="135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Opens students.txt in read mode, prints a formatted header, then iterates through and displays each student record before closing the file.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9647634" y="4378881"/>
            <a:ext cx="4241602" cy="3097530"/>
          </a:xfrm>
          <a:prstGeom prst="roundRect">
            <a:avLst>
              <a:gd name="adj" fmla="val 28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66948" y="4598194"/>
            <a:ext cx="635079" cy="635079"/>
          </a:xfrm>
          <a:prstGeom prst="roundRect">
            <a:avLst>
              <a:gd name="adj" fmla="val 14396769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1612" y="4772858"/>
            <a:ext cx="285750" cy="2857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66948" y="5444966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Search Student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866948" y="5902643"/>
            <a:ext cx="3802975" cy="135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Prompts for a roll number, opens the file in read mode, searches for matching records, and displays results or a not found message.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22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968" y="3028236"/>
            <a:ext cx="6241256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File Operations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4968" y="4145042"/>
            <a:ext cx="3492460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Delete Student Function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94968" y="4715828"/>
            <a:ext cx="63780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Removing records requires careful file manipulation: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4968" y="5212199"/>
            <a:ext cx="63780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 user for the roll number to delete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4968" y="5599271"/>
            <a:ext cx="63780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temporary file to store remaining records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4968" y="5986343"/>
            <a:ext cx="63780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Copy all records except the target deletion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4968" y="6373416"/>
            <a:ext cx="63780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 the original file with the temporary one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4968" y="6869787"/>
            <a:ext cx="6378059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approach ensures data integrity by avoiding direct file modification.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4993" y="4145042"/>
            <a:ext cx="3608308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Update Student Function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564993" y="4715828"/>
            <a:ext cx="63780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Modifying existing records follows a similar pattern: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4993" y="5212199"/>
            <a:ext cx="63780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 for the roll number to update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564993" y="5599271"/>
            <a:ext cx="63780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temporary file for modified data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564993" y="5986343"/>
            <a:ext cx="63780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Copy all records, updating the matching entry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564993" y="6373416"/>
            <a:ext cx="63780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 original file with updated version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564993" y="6869787"/>
            <a:ext cx="6378059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temporary file technique prevents data corruption during updates.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3173"/>
            <a:ext cx="7516892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Role-Based Access Control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2965133" y="1780222"/>
            <a:ext cx="2174915" cy="1300639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93820" y="2271713"/>
            <a:ext cx="317421" cy="3174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65790" y="2005965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Guest Menu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65790" y="2494002"/>
            <a:ext cx="632448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read-only access: display and search students only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2918" y="3065621"/>
            <a:ext cx="8474393" cy="15240"/>
          </a:xfrm>
          <a:prstGeom prst="roundRect">
            <a:avLst>
              <a:gd name="adj" fmla="val 622236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1877616" y="3193733"/>
            <a:ext cx="4349948" cy="1661755"/>
          </a:xfrm>
          <a:prstGeom prst="roundRect">
            <a:avLst>
              <a:gd name="adj" fmla="val 57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3820" y="3865840"/>
            <a:ext cx="317421" cy="3174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453307" y="3419475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Staff Menu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307" y="3907512"/>
            <a:ext cx="716113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privileges: add, display, search, and update student records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340435" y="4840248"/>
            <a:ext cx="7386876" cy="15240"/>
          </a:xfrm>
          <a:prstGeom prst="roundRect">
            <a:avLst>
              <a:gd name="adj" fmla="val 622236"/>
            </a:avLst>
          </a:prstGeom>
          <a:solidFill>
            <a:srgbClr val="C0C1D7"/>
          </a:solidFill>
          <a:ln/>
        </p:spPr>
      </p:sp>
      <p:sp>
        <p:nvSpPr>
          <p:cNvPr id="13" name="Shape 9"/>
          <p:cNvSpPr/>
          <p:nvPr/>
        </p:nvSpPr>
        <p:spPr>
          <a:xfrm>
            <a:off x="790218" y="4968359"/>
            <a:ext cx="6524982" cy="1661755"/>
          </a:xfrm>
          <a:prstGeom prst="roundRect">
            <a:avLst>
              <a:gd name="adj" fmla="val 57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3939" y="5640467"/>
            <a:ext cx="317421" cy="3174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0942" y="51941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Menu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0942" y="5682139"/>
            <a:ext cx="6073497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control: full access to all operations including delete functionality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0218" y="6884075"/>
            <a:ext cx="130499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Three distinct menu functions enforce access control based on user roles. Each menu presents only the operations permitted for that role, ensuring secure and appropriate system usage.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8280559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 Flow: The Main Function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Calls the login function to verify user credentials and establish identity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 Assignment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user information and confirms the assigned role level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Menu Display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Routes to appropriate menu function based on authenticated user's role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 Loop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continuous operations until user chooses to exit the system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Exit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0 to indicate successful program termination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0565"/>
            <a:ext cx="7735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Programming Concepts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72972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130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I/O Operations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262068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fopen(), fclose(), fprintf(), and fscanf() to manage persistent data storage in text files.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1872972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2130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String Handling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262068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strcmp() for authentication and string manipulation for data processing.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3830598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Temporary Files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457831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intermediate files for safe delete and update operations without data loss.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3830598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4087892"/>
            <a:ext cx="3421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Structured Programming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457831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Breaking complex tasks into discrete functions with clear, single responsibilities.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788223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51084" y="6045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53593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role-based permissions to restrict functionality based on user privileges.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788223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85842" y="6045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85842" y="653593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Storing records in text files to maintain information between program executions.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2025-12-07T03:03:16Z</dcterms:created>
  <dcterms:modified xsi:type="dcterms:W3CDTF">2025-12-07T03:03:16Z</dcterms:modified>
</cp:coreProperties>
</file>